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285A44-6E7E-4CA3-B0FF-DAAF9E7865B5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92B975-8BC0-4F7F-B435-698F0819E955}">
      <dgm:prSet phldrT="[Text]"/>
      <dgm:spPr/>
      <dgm:t>
        <a:bodyPr/>
        <a:lstStyle/>
        <a:p>
          <a:r>
            <a:rPr lang="en-US" b="1" dirty="0"/>
            <a:t>Create New Account</a:t>
          </a:r>
        </a:p>
      </dgm:t>
    </dgm:pt>
    <dgm:pt modelId="{741E2036-9A53-4BF3-8392-5F685929B18B}" type="parTrans" cxnId="{92B15AD4-A1F0-4D14-80A4-AC169ED1EF22}">
      <dgm:prSet/>
      <dgm:spPr/>
      <dgm:t>
        <a:bodyPr/>
        <a:lstStyle/>
        <a:p>
          <a:endParaRPr lang="en-US"/>
        </a:p>
      </dgm:t>
    </dgm:pt>
    <dgm:pt modelId="{972D1E40-078A-4466-AC76-828944B87D93}" type="sibTrans" cxnId="{92B15AD4-A1F0-4D14-80A4-AC169ED1EF22}">
      <dgm:prSet/>
      <dgm:spPr/>
      <dgm:t>
        <a:bodyPr/>
        <a:lstStyle/>
        <a:p>
          <a:endParaRPr lang="en-US"/>
        </a:p>
      </dgm:t>
    </dgm:pt>
    <dgm:pt modelId="{4BC2AA9E-6929-4D6C-9EBE-E9101D63DB05}">
      <dgm:prSet phldrT="[Text]"/>
      <dgm:spPr/>
      <dgm:t>
        <a:bodyPr/>
        <a:lstStyle/>
        <a:p>
          <a:r>
            <a:rPr lang="en-US" b="1" dirty="0"/>
            <a:t>Edit Profile</a:t>
          </a:r>
        </a:p>
      </dgm:t>
    </dgm:pt>
    <dgm:pt modelId="{C3B44EFF-8FFE-43F3-809B-416BD7495815}" type="parTrans" cxnId="{47BBBBFE-ABC0-40B2-A0A8-5629B07F2BA4}">
      <dgm:prSet/>
      <dgm:spPr/>
      <dgm:t>
        <a:bodyPr/>
        <a:lstStyle/>
        <a:p>
          <a:endParaRPr lang="en-US"/>
        </a:p>
      </dgm:t>
    </dgm:pt>
    <dgm:pt modelId="{B34A604F-D916-4D13-A660-FD629E0ABC97}" type="sibTrans" cxnId="{47BBBBFE-ABC0-40B2-A0A8-5629B07F2BA4}">
      <dgm:prSet/>
      <dgm:spPr/>
      <dgm:t>
        <a:bodyPr/>
        <a:lstStyle/>
        <a:p>
          <a:endParaRPr lang="en-US"/>
        </a:p>
      </dgm:t>
    </dgm:pt>
    <dgm:pt modelId="{5400B243-3EE1-4CB3-949E-E26A60BE72BA}">
      <dgm:prSet phldrT="[Text]" custT="1"/>
      <dgm:spPr/>
      <dgm:t>
        <a:bodyPr/>
        <a:lstStyle/>
        <a:p>
          <a:r>
            <a:rPr lang="en-US" sz="2400" b="1" dirty="0"/>
            <a:t>Submit New CE Request </a:t>
          </a:r>
        </a:p>
        <a:p>
          <a:r>
            <a:rPr lang="en-US" sz="1800" b="1" dirty="0"/>
            <a:t>*</a:t>
          </a:r>
          <a:r>
            <a:rPr lang="en-US" sz="1800" b="1"/>
            <a:t>see checklist</a:t>
          </a:r>
          <a:endParaRPr lang="en-US" sz="1800" b="1" dirty="0"/>
        </a:p>
      </dgm:t>
    </dgm:pt>
    <dgm:pt modelId="{046553F4-E591-42FD-BF1A-17AC4F571F29}" type="parTrans" cxnId="{6E801666-7936-4B2F-B1E8-912B712FE288}">
      <dgm:prSet/>
      <dgm:spPr/>
      <dgm:t>
        <a:bodyPr/>
        <a:lstStyle/>
        <a:p>
          <a:endParaRPr lang="en-US"/>
        </a:p>
      </dgm:t>
    </dgm:pt>
    <dgm:pt modelId="{A94A5FC8-9799-4A75-B8BD-25D067097450}" type="sibTrans" cxnId="{6E801666-7936-4B2F-B1E8-912B712FE288}">
      <dgm:prSet/>
      <dgm:spPr/>
      <dgm:t>
        <a:bodyPr/>
        <a:lstStyle/>
        <a:p>
          <a:endParaRPr lang="en-US"/>
        </a:p>
      </dgm:t>
    </dgm:pt>
    <dgm:pt modelId="{1B439010-CDF9-4015-AE4A-32C053CB43D9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CHPE Director Reviews</a:t>
          </a:r>
        </a:p>
      </dgm:t>
    </dgm:pt>
    <dgm:pt modelId="{3B328A87-889D-4A6C-935B-0E24F9B2DF92}" type="parTrans" cxnId="{B009B836-840E-400A-B420-B3E355352897}">
      <dgm:prSet/>
      <dgm:spPr/>
      <dgm:t>
        <a:bodyPr/>
        <a:lstStyle/>
        <a:p>
          <a:endParaRPr lang="en-US"/>
        </a:p>
      </dgm:t>
    </dgm:pt>
    <dgm:pt modelId="{35D2E724-119D-42EA-AA6D-00115FE12F6D}" type="sibTrans" cxnId="{B009B836-840E-400A-B420-B3E355352897}">
      <dgm:prSet/>
      <dgm:spPr/>
      <dgm:t>
        <a:bodyPr/>
        <a:lstStyle/>
        <a:p>
          <a:endParaRPr lang="en-US"/>
        </a:p>
      </dgm:t>
    </dgm:pt>
    <dgm:pt modelId="{64CDAD7B-DC1B-473A-B30D-9BFA5C9AC692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Assign CHPE Lead </a:t>
          </a:r>
        </a:p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+</a:t>
          </a:r>
        </a:p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Open CE Proposal</a:t>
          </a:r>
        </a:p>
      </dgm:t>
    </dgm:pt>
    <dgm:pt modelId="{D379464A-E454-4759-9058-7EED809EABF7}" type="parTrans" cxnId="{E536836D-5DFD-4814-BD69-0EF270772175}">
      <dgm:prSet/>
      <dgm:spPr/>
      <dgm:t>
        <a:bodyPr/>
        <a:lstStyle/>
        <a:p>
          <a:endParaRPr lang="en-US"/>
        </a:p>
      </dgm:t>
    </dgm:pt>
    <dgm:pt modelId="{E6F17EA1-A603-4940-97E5-97CC2A235EF1}" type="sibTrans" cxnId="{E536836D-5DFD-4814-BD69-0EF270772175}">
      <dgm:prSet/>
      <dgm:spPr/>
      <dgm:t>
        <a:bodyPr/>
        <a:lstStyle/>
        <a:p>
          <a:endParaRPr lang="en-US"/>
        </a:p>
      </dgm:t>
    </dgm:pt>
    <dgm:pt modelId="{28EADF58-9ED4-4356-AAF7-B7A7F68BCC2A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Email Notification to Complete Proposal</a:t>
          </a:r>
        </a:p>
      </dgm:t>
    </dgm:pt>
    <dgm:pt modelId="{AB33A4E6-252C-4337-958B-A6EDA6991A66}" type="parTrans" cxnId="{6AEC95FA-39D2-4976-BADB-87B761CE2D84}">
      <dgm:prSet/>
      <dgm:spPr/>
      <dgm:t>
        <a:bodyPr/>
        <a:lstStyle/>
        <a:p>
          <a:endParaRPr lang="en-US"/>
        </a:p>
      </dgm:t>
    </dgm:pt>
    <dgm:pt modelId="{DCE7A746-F5B9-4ADF-8082-E14A5B8B0FC6}" type="sibTrans" cxnId="{6AEC95FA-39D2-4976-BADB-87B761CE2D84}">
      <dgm:prSet/>
      <dgm:spPr/>
      <dgm:t>
        <a:bodyPr/>
        <a:lstStyle/>
        <a:p>
          <a:endParaRPr lang="en-US"/>
        </a:p>
      </dgm:t>
    </dgm:pt>
    <dgm:pt modelId="{87DE2ADE-2190-403D-9E31-39AC8DC1A2C1}">
      <dgm:prSet phldrT="[Text]"/>
      <dgm:spPr/>
      <dgm:t>
        <a:bodyPr/>
        <a:lstStyle/>
        <a:p>
          <a:r>
            <a:rPr lang="en-US" b="1" dirty="0"/>
            <a:t>Submit CE Proposal</a:t>
          </a:r>
        </a:p>
        <a:p>
          <a:r>
            <a:rPr lang="en-US" b="1" dirty="0"/>
            <a:t>*see checklist</a:t>
          </a:r>
        </a:p>
      </dgm:t>
    </dgm:pt>
    <dgm:pt modelId="{4B74397E-99D6-4313-88CD-079FB66BC323}" type="parTrans" cxnId="{00FA0AA5-DDA1-4B95-AD3D-95D78B423A85}">
      <dgm:prSet/>
      <dgm:spPr/>
      <dgm:t>
        <a:bodyPr/>
        <a:lstStyle/>
        <a:p>
          <a:endParaRPr lang="en-US"/>
        </a:p>
      </dgm:t>
    </dgm:pt>
    <dgm:pt modelId="{C1D1C5B5-D83E-4A0B-A626-713234DA40E0}" type="sibTrans" cxnId="{00FA0AA5-DDA1-4B95-AD3D-95D78B423A85}">
      <dgm:prSet/>
      <dgm:spPr/>
      <dgm:t>
        <a:bodyPr/>
        <a:lstStyle/>
        <a:p>
          <a:endParaRPr lang="en-US"/>
        </a:p>
      </dgm:t>
    </dgm:pt>
    <dgm:pt modelId="{113B58B9-628D-4435-A668-979F8713723F}">
      <dgm:prSet phldrT="[Text]"/>
      <dgm:spPr/>
      <dgm:t>
        <a:bodyPr/>
        <a:lstStyle/>
        <a:p>
          <a:r>
            <a:rPr lang="en-US" b="1" dirty="0"/>
            <a:t>Finalize and Submit</a:t>
          </a:r>
        </a:p>
      </dgm:t>
    </dgm:pt>
    <dgm:pt modelId="{6AAB15D7-CE08-4F96-8E4A-70C927F1075A}" type="parTrans" cxnId="{E2638002-1F05-4082-88FC-06EF2B7B1FFC}">
      <dgm:prSet/>
      <dgm:spPr/>
      <dgm:t>
        <a:bodyPr/>
        <a:lstStyle/>
        <a:p>
          <a:endParaRPr lang="en-US"/>
        </a:p>
      </dgm:t>
    </dgm:pt>
    <dgm:pt modelId="{BA48C780-0024-44B8-9D92-11CD97D6ED66}" type="sibTrans" cxnId="{E2638002-1F05-4082-88FC-06EF2B7B1FFC}">
      <dgm:prSet/>
      <dgm:spPr/>
      <dgm:t>
        <a:bodyPr/>
        <a:lstStyle/>
        <a:p>
          <a:endParaRPr lang="en-US"/>
        </a:p>
      </dgm:t>
    </dgm:pt>
    <dgm:pt modelId="{E96EB414-0402-4D19-831F-81C6359018A5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CHPE Lead Begins Accreditation Process</a:t>
          </a:r>
        </a:p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+</a:t>
          </a:r>
        </a:p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Creates CE Activity</a:t>
          </a:r>
        </a:p>
      </dgm:t>
    </dgm:pt>
    <dgm:pt modelId="{310593EE-6C16-444C-B06C-E79AA4E993EC}" type="parTrans" cxnId="{EEB10486-71B0-4FAD-BC95-284689FB1535}">
      <dgm:prSet/>
      <dgm:spPr/>
      <dgm:t>
        <a:bodyPr/>
        <a:lstStyle/>
        <a:p>
          <a:endParaRPr lang="en-US"/>
        </a:p>
      </dgm:t>
    </dgm:pt>
    <dgm:pt modelId="{7FCC5622-906A-4D7F-92C4-0A46A61D2105}" type="sibTrans" cxnId="{EEB10486-71B0-4FAD-BC95-284689FB1535}">
      <dgm:prSet/>
      <dgm:spPr/>
      <dgm:t>
        <a:bodyPr/>
        <a:lstStyle/>
        <a:p>
          <a:endParaRPr lang="en-US"/>
        </a:p>
      </dgm:t>
    </dgm:pt>
    <dgm:pt modelId="{212B73CA-1E94-44A1-BB02-84E689BE7B52}" type="pres">
      <dgm:prSet presAssocID="{3D285A44-6E7E-4CA3-B0FF-DAAF9E7865B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4650AB24-A146-430C-8612-5F556FD4A886}" type="pres">
      <dgm:prSet presAssocID="{3B92B975-8BC0-4F7F-B435-698F0819E955}" presName="compNode" presStyleCnt="0"/>
      <dgm:spPr/>
    </dgm:pt>
    <dgm:pt modelId="{69C3B3DA-6D00-4126-8A99-85D6EBF8663B}" type="pres">
      <dgm:prSet presAssocID="{3B92B975-8BC0-4F7F-B435-698F0819E955}" presName="dummyConnPt" presStyleCnt="0"/>
      <dgm:spPr/>
    </dgm:pt>
    <dgm:pt modelId="{786F1AB7-630A-4E53-86FB-6C2C00729140}" type="pres">
      <dgm:prSet presAssocID="{3B92B975-8BC0-4F7F-B435-698F0819E95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EFF73-6120-40EC-9056-7935E1DDCED8}" type="pres">
      <dgm:prSet presAssocID="{972D1E40-078A-4466-AC76-828944B87D93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154DD750-D004-4335-AAE5-7A361822EC49}" type="pres">
      <dgm:prSet presAssocID="{4BC2AA9E-6929-4D6C-9EBE-E9101D63DB05}" presName="compNode" presStyleCnt="0"/>
      <dgm:spPr/>
    </dgm:pt>
    <dgm:pt modelId="{5EFCD5CB-2E04-4358-BD07-A61667BD3261}" type="pres">
      <dgm:prSet presAssocID="{4BC2AA9E-6929-4D6C-9EBE-E9101D63DB05}" presName="dummyConnPt" presStyleCnt="0"/>
      <dgm:spPr/>
    </dgm:pt>
    <dgm:pt modelId="{932F38D2-E32F-44B4-A368-8228593F9C68}" type="pres">
      <dgm:prSet presAssocID="{4BC2AA9E-6929-4D6C-9EBE-E9101D63DB0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09A80-E9F7-44EE-AD30-B5516F33242B}" type="pres">
      <dgm:prSet presAssocID="{B34A604F-D916-4D13-A660-FD629E0ABC97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C65811AF-99F9-43BF-AE62-15CE512E1148}" type="pres">
      <dgm:prSet presAssocID="{5400B243-3EE1-4CB3-949E-E26A60BE72BA}" presName="compNode" presStyleCnt="0"/>
      <dgm:spPr/>
    </dgm:pt>
    <dgm:pt modelId="{2910BF6E-6B61-4677-B135-A7EC8324BA80}" type="pres">
      <dgm:prSet presAssocID="{5400B243-3EE1-4CB3-949E-E26A60BE72BA}" presName="dummyConnPt" presStyleCnt="0"/>
      <dgm:spPr/>
    </dgm:pt>
    <dgm:pt modelId="{774B26F2-BCE9-4A7F-8194-292FB9AB4AD9}" type="pres">
      <dgm:prSet presAssocID="{5400B243-3EE1-4CB3-949E-E26A60BE72B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53BCC-C91F-403B-A099-FCC525927020}" type="pres">
      <dgm:prSet presAssocID="{A94A5FC8-9799-4A75-B8BD-25D067097450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30095228-52B4-45A8-B3CA-32FA79292CF2}" type="pres">
      <dgm:prSet presAssocID="{1B439010-CDF9-4015-AE4A-32C053CB43D9}" presName="compNode" presStyleCnt="0"/>
      <dgm:spPr/>
    </dgm:pt>
    <dgm:pt modelId="{765A6F40-937F-431C-937A-75402AC138D5}" type="pres">
      <dgm:prSet presAssocID="{1B439010-CDF9-4015-AE4A-32C053CB43D9}" presName="dummyConnPt" presStyleCnt="0"/>
      <dgm:spPr/>
    </dgm:pt>
    <dgm:pt modelId="{BF15DE07-A591-4007-9060-A2112DC888B2}" type="pres">
      <dgm:prSet presAssocID="{1B439010-CDF9-4015-AE4A-32C053CB43D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18B3F-ECCF-41C7-A6EB-9EEAC3ADE650}" type="pres">
      <dgm:prSet presAssocID="{35D2E724-119D-42EA-AA6D-00115FE12F6D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1F235AA3-EEBD-4561-AC4E-D9D308E7E71A}" type="pres">
      <dgm:prSet presAssocID="{64CDAD7B-DC1B-473A-B30D-9BFA5C9AC692}" presName="compNode" presStyleCnt="0"/>
      <dgm:spPr/>
    </dgm:pt>
    <dgm:pt modelId="{95EAAD13-5391-4192-8091-B2131F6595DD}" type="pres">
      <dgm:prSet presAssocID="{64CDAD7B-DC1B-473A-B30D-9BFA5C9AC692}" presName="dummyConnPt" presStyleCnt="0"/>
      <dgm:spPr/>
    </dgm:pt>
    <dgm:pt modelId="{9B8CD764-8E57-4825-92F1-4280BA62DA43}" type="pres">
      <dgm:prSet presAssocID="{64CDAD7B-DC1B-473A-B30D-9BFA5C9AC69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504E0-38C5-41A3-B327-68A7B7E421DB}" type="pres">
      <dgm:prSet presAssocID="{E6F17EA1-A603-4940-97E5-97CC2A235EF1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5371BF62-44B9-4E27-969C-FAA9072549E6}" type="pres">
      <dgm:prSet presAssocID="{28EADF58-9ED4-4356-AAF7-B7A7F68BCC2A}" presName="compNode" presStyleCnt="0"/>
      <dgm:spPr/>
    </dgm:pt>
    <dgm:pt modelId="{B8FEDB7E-AA2F-4A9F-B54F-FBB2A9BDECA6}" type="pres">
      <dgm:prSet presAssocID="{28EADF58-9ED4-4356-AAF7-B7A7F68BCC2A}" presName="dummyConnPt" presStyleCnt="0"/>
      <dgm:spPr/>
    </dgm:pt>
    <dgm:pt modelId="{C05F40F6-32B7-42EE-A0C6-80A07491B1FF}" type="pres">
      <dgm:prSet presAssocID="{28EADF58-9ED4-4356-AAF7-B7A7F68BCC2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B23BB-24B9-42C8-8420-A96374731143}" type="pres">
      <dgm:prSet presAssocID="{DCE7A746-F5B9-4ADF-8082-E14A5B8B0FC6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3F222654-A924-4C91-B6F0-C4D51A94EDBC}" type="pres">
      <dgm:prSet presAssocID="{87DE2ADE-2190-403D-9E31-39AC8DC1A2C1}" presName="compNode" presStyleCnt="0"/>
      <dgm:spPr/>
    </dgm:pt>
    <dgm:pt modelId="{B2D91FCB-471C-4D5E-A5E3-F19D9F10BD9D}" type="pres">
      <dgm:prSet presAssocID="{87DE2ADE-2190-403D-9E31-39AC8DC1A2C1}" presName="dummyConnPt" presStyleCnt="0"/>
      <dgm:spPr/>
    </dgm:pt>
    <dgm:pt modelId="{41CF63D0-5C33-4BC1-8DCF-BE7B5FAF8906}" type="pres">
      <dgm:prSet presAssocID="{87DE2ADE-2190-403D-9E31-39AC8DC1A2C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744BF-6FDF-423E-A5FE-EA106E8E7E8E}" type="pres">
      <dgm:prSet presAssocID="{C1D1C5B5-D83E-4A0B-A626-713234DA40E0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C86CDC90-3B1F-43CA-8516-488F682FD355}" type="pres">
      <dgm:prSet presAssocID="{113B58B9-628D-4435-A668-979F8713723F}" presName="compNode" presStyleCnt="0"/>
      <dgm:spPr/>
    </dgm:pt>
    <dgm:pt modelId="{B1976391-14C0-4F26-99AF-4D39A2C6C629}" type="pres">
      <dgm:prSet presAssocID="{113B58B9-628D-4435-A668-979F8713723F}" presName="dummyConnPt" presStyleCnt="0"/>
      <dgm:spPr/>
    </dgm:pt>
    <dgm:pt modelId="{5DC13B29-3F57-447A-B8B9-AC1B238C7A39}" type="pres">
      <dgm:prSet presAssocID="{113B58B9-628D-4435-A668-979F8713723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46EA9-8B40-41DC-8902-1D8AA70CEC6C}" type="pres">
      <dgm:prSet presAssocID="{BA48C780-0024-44B8-9D92-11CD97D6ED66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36E46211-63BC-4B3F-9B08-15DC6E2644F8}" type="pres">
      <dgm:prSet presAssocID="{E96EB414-0402-4D19-831F-81C6359018A5}" presName="compNode" presStyleCnt="0"/>
      <dgm:spPr/>
    </dgm:pt>
    <dgm:pt modelId="{2E043EEB-D219-4698-A1FC-9E83A30CF1A6}" type="pres">
      <dgm:prSet presAssocID="{E96EB414-0402-4D19-831F-81C6359018A5}" presName="dummyConnPt" presStyleCnt="0"/>
      <dgm:spPr/>
    </dgm:pt>
    <dgm:pt modelId="{4FC23312-2B44-4BE6-BE46-1BD296B47020}" type="pres">
      <dgm:prSet presAssocID="{E96EB414-0402-4D19-831F-81C6359018A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801666-7936-4B2F-B1E8-912B712FE288}" srcId="{3D285A44-6E7E-4CA3-B0FF-DAAF9E7865B5}" destId="{5400B243-3EE1-4CB3-949E-E26A60BE72BA}" srcOrd="2" destOrd="0" parTransId="{046553F4-E591-42FD-BF1A-17AC4F571F29}" sibTransId="{A94A5FC8-9799-4A75-B8BD-25D067097450}"/>
    <dgm:cxn modelId="{E53BE955-0628-48E3-9A00-F7AFC0995368}" type="presOf" srcId="{3B92B975-8BC0-4F7F-B435-698F0819E955}" destId="{786F1AB7-630A-4E53-86FB-6C2C00729140}" srcOrd="0" destOrd="0" presId="urn:microsoft.com/office/officeart/2005/8/layout/bProcess4"/>
    <dgm:cxn modelId="{6AEC95FA-39D2-4976-BADB-87B761CE2D84}" srcId="{3D285A44-6E7E-4CA3-B0FF-DAAF9E7865B5}" destId="{28EADF58-9ED4-4356-AAF7-B7A7F68BCC2A}" srcOrd="5" destOrd="0" parTransId="{AB33A4E6-252C-4337-958B-A6EDA6991A66}" sibTransId="{DCE7A746-F5B9-4ADF-8082-E14A5B8B0FC6}"/>
    <dgm:cxn modelId="{77C908FD-190E-4A13-BD80-1CC76CF310F8}" type="presOf" srcId="{E6F17EA1-A603-4940-97E5-97CC2A235EF1}" destId="{82E504E0-38C5-41A3-B327-68A7B7E421DB}" srcOrd="0" destOrd="0" presId="urn:microsoft.com/office/officeart/2005/8/layout/bProcess4"/>
    <dgm:cxn modelId="{3F6A4398-CADB-4E81-90F1-75A719D00963}" type="presOf" srcId="{113B58B9-628D-4435-A668-979F8713723F}" destId="{5DC13B29-3F57-447A-B8B9-AC1B238C7A39}" srcOrd="0" destOrd="0" presId="urn:microsoft.com/office/officeart/2005/8/layout/bProcess4"/>
    <dgm:cxn modelId="{C9F139E1-9334-42EC-BFC2-1EB6F0CCF0A2}" type="presOf" srcId="{C1D1C5B5-D83E-4A0B-A626-713234DA40E0}" destId="{94A744BF-6FDF-423E-A5FE-EA106E8E7E8E}" srcOrd="0" destOrd="0" presId="urn:microsoft.com/office/officeart/2005/8/layout/bProcess4"/>
    <dgm:cxn modelId="{E2638002-1F05-4082-88FC-06EF2B7B1FFC}" srcId="{3D285A44-6E7E-4CA3-B0FF-DAAF9E7865B5}" destId="{113B58B9-628D-4435-A668-979F8713723F}" srcOrd="7" destOrd="0" parTransId="{6AAB15D7-CE08-4F96-8E4A-70C927F1075A}" sibTransId="{BA48C780-0024-44B8-9D92-11CD97D6ED66}"/>
    <dgm:cxn modelId="{92B15AD4-A1F0-4D14-80A4-AC169ED1EF22}" srcId="{3D285A44-6E7E-4CA3-B0FF-DAAF9E7865B5}" destId="{3B92B975-8BC0-4F7F-B435-698F0819E955}" srcOrd="0" destOrd="0" parTransId="{741E2036-9A53-4BF3-8392-5F685929B18B}" sibTransId="{972D1E40-078A-4466-AC76-828944B87D93}"/>
    <dgm:cxn modelId="{8AC70E2E-B252-4097-8D28-AE6154B51326}" type="presOf" srcId="{DCE7A746-F5B9-4ADF-8082-E14A5B8B0FC6}" destId="{4CCB23BB-24B9-42C8-8420-A96374731143}" srcOrd="0" destOrd="0" presId="urn:microsoft.com/office/officeart/2005/8/layout/bProcess4"/>
    <dgm:cxn modelId="{18045154-4F54-4A3A-A5C6-4FFB3EEE3958}" type="presOf" srcId="{5400B243-3EE1-4CB3-949E-E26A60BE72BA}" destId="{774B26F2-BCE9-4A7F-8194-292FB9AB4AD9}" srcOrd="0" destOrd="0" presId="urn:microsoft.com/office/officeart/2005/8/layout/bProcess4"/>
    <dgm:cxn modelId="{B009B836-840E-400A-B420-B3E355352897}" srcId="{3D285A44-6E7E-4CA3-B0FF-DAAF9E7865B5}" destId="{1B439010-CDF9-4015-AE4A-32C053CB43D9}" srcOrd="3" destOrd="0" parTransId="{3B328A87-889D-4A6C-935B-0E24F9B2DF92}" sibTransId="{35D2E724-119D-42EA-AA6D-00115FE12F6D}"/>
    <dgm:cxn modelId="{4729EB11-B04F-48DE-81A8-2B797107F000}" type="presOf" srcId="{B34A604F-D916-4D13-A660-FD629E0ABC97}" destId="{7DE09A80-E9F7-44EE-AD30-B5516F33242B}" srcOrd="0" destOrd="0" presId="urn:microsoft.com/office/officeart/2005/8/layout/bProcess4"/>
    <dgm:cxn modelId="{DA6CB6D8-755E-45C4-B9C2-533EA824BC3B}" type="presOf" srcId="{28EADF58-9ED4-4356-AAF7-B7A7F68BCC2A}" destId="{C05F40F6-32B7-42EE-A0C6-80A07491B1FF}" srcOrd="0" destOrd="0" presId="urn:microsoft.com/office/officeart/2005/8/layout/bProcess4"/>
    <dgm:cxn modelId="{0921C4CE-3C7F-41EE-89E4-5E908461B7CC}" type="presOf" srcId="{972D1E40-078A-4466-AC76-828944B87D93}" destId="{BFBEFF73-6120-40EC-9056-7935E1DDCED8}" srcOrd="0" destOrd="0" presId="urn:microsoft.com/office/officeart/2005/8/layout/bProcess4"/>
    <dgm:cxn modelId="{36BDB6E4-B28B-4853-8463-AF2FB4DDFCAF}" type="presOf" srcId="{4BC2AA9E-6929-4D6C-9EBE-E9101D63DB05}" destId="{932F38D2-E32F-44B4-A368-8228593F9C68}" srcOrd="0" destOrd="0" presId="urn:microsoft.com/office/officeart/2005/8/layout/bProcess4"/>
    <dgm:cxn modelId="{B9F13762-3AE2-4AD4-B575-A035B9ED8F1B}" type="presOf" srcId="{1B439010-CDF9-4015-AE4A-32C053CB43D9}" destId="{BF15DE07-A591-4007-9060-A2112DC888B2}" srcOrd="0" destOrd="0" presId="urn:microsoft.com/office/officeart/2005/8/layout/bProcess4"/>
    <dgm:cxn modelId="{EEB10486-71B0-4FAD-BC95-284689FB1535}" srcId="{3D285A44-6E7E-4CA3-B0FF-DAAF9E7865B5}" destId="{E96EB414-0402-4D19-831F-81C6359018A5}" srcOrd="8" destOrd="0" parTransId="{310593EE-6C16-444C-B06C-E79AA4E993EC}" sibTransId="{7FCC5622-906A-4D7F-92C4-0A46A61D2105}"/>
    <dgm:cxn modelId="{A4C794A0-1B4E-4DE5-BC5D-E412F2F14868}" type="presOf" srcId="{3D285A44-6E7E-4CA3-B0FF-DAAF9E7865B5}" destId="{212B73CA-1E94-44A1-BB02-84E689BE7B52}" srcOrd="0" destOrd="0" presId="urn:microsoft.com/office/officeart/2005/8/layout/bProcess4"/>
    <dgm:cxn modelId="{BAEBCD41-DCE0-41C1-B985-443C21B11E10}" type="presOf" srcId="{E96EB414-0402-4D19-831F-81C6359018A5}" destId="{4FC23312-2B44-4BE6-BE46-1BD296B47020}" srcOrd="0" destOrd="0" presId="urn:microsoft.com/office/officeart/2005/8/layout/bProcess4"/>
    <dgm:cxn modelId="{DB13AC6A-7F3E-49A0-9EE0-C88F3ADEB4D7}" type="presOf" srcId="{A94A5FC8-9799-4A75-B8BD-25D067097450}" destId="{9B753BCC-C91F-403B-A099-FCC525927020}" srcOrd="0" destOrd="0" presId="urn:microsoft.com/office/officeart/2005/8/layout/bProcess4"/>
    <dgm:cxn modelId="{F402277E-1BE5-413F-AE68-64DCF33FBFB8}" type="presOf" srcId="{87DE2ADE-2190-403D-9E31-39AC8DC1A2C1}" destId="{41CF63D0-5C33-4BC1-8DCF-BE7B5FAF8906}" srcOrd="0" destOrd="0" presId="urn:microsoft.com/office/officeart/2005/8/layout/bProcess4"/>
    <dgm:cxn modelId="{E536836D-5DFD-4814-BD69-0EF270772175}" srcId="{3D285A44-6E7E-4CA3-B0FF-DAAF9E7865B5}" destId="{64CDAD7B-DC1B-473A-B30D-9BFA5C9AC692}" srcOrd="4" destOrd="0" parTransId="{D379464A-E454-4759-9058-7EED809EABF7}" sibTransId="{E6F17EA1-A603-4940-97E5-97CC2A235EF1}"/>
    <dgm:cxn modelId="{47BBBBFE-ABC0-40B2-A0A8-5629B07F2BA4}" srcId="{3D285A44-6E7E-4CA3-B0FF-DAAF9E7865B5}" destId="{4BC2AA9E-6929-4D6C-9EBE-E9101D63DB05}" srcOrd="1" destOrd="0" parTransId="{C3B44EFF-8FFE-43F3-809B-416BD7495815}" sibTransId="{B34A604F-D916-4D13-A660-FD629E0ABC97}"/>
    <dgm:cxn modelId="{8933A56A-F688-4C44-ACE5-D2FAF727FFA8}" type="presOf" srcId="{BA48C780-0024-44B8-9D92-11CD97D6ED66}" destId="{95946EA9-8B40-41DC-8902-1D8AA70CEC6C}" srcOrd="0" destOrd="0" presId="urn:microsoft.com/office/officeart/2005/8/layout/bProcess4"/>
    <dgm:cxn modelId="{96E90A73-CEEA-4B45-87AF-F21C78873559}" type="presOf" srcId="{64CDAD7B-DC1B-473A-B30D-9BFA5C9AC692}" destId="{9B8CD764-8E57-4825-92F1-4280BA62DA43}" srcOrd="0" destOrd="0" presId="urn:microsoft.com/office/officeart/2005/8/layout/bProcess4"/>
    <dgm:cxn modelId="{00FA0AA5-DDA1-4B95-AD3D-95D78B423A85}" srcId="{3D285A44-6E7E-4CA3-B0FF-DAAF9E7865B5}" destId="{87DE2ADE-2190-403D-9E31-39AC8DC1A2C1}" srcOrd="6" destOrd="0" parTransId="{4B74397E-99D6-4313-88CD-079FB66BC323}" sibTransId="{C1D1C5B5-D83E-4A0B-A626-713234DA40E0}"/>
    <dgm:cxn modelId="{93C8A03A-2589-45F4-AD53-1898D2DF4158}" type="presOf" srcId="{35D2E724-119D-42EA-AA6D-00115FE12F6D}" destId="{A4C18B3F-ECCF-41C7-A6EB-9EEAC3ADE650}" srcOrd="0" destOrd="0" presId="urn:microsoft.com/office/officeart/2005/8/layout/bProcess4"/>
    <dgm:cxn modelId="{C67C6AC4-37E7-4F6B-85DE-17F3C26875DB}" type="presParOf" srcId="{212B73CA-1E94-44A1-BB02-84E689BE7B52}" destId="{4650AB24-A146-430C-8612-5F556FD4A886}" srcOrd="0" destOrd="0" presId="urn:microsoft.com/office/officeart/2005/8/layout/bProcess4"/>
    <dgm:cxn modelId="{5690C96A-BB5B-4198-B503-CDB1D9CF133D}" type="presParOf" srcId="{4650AB24-A146-430C-8612-5F556FD4A886}" destId="{69C3B3DA-6D00-4126-8A99-85D6EBF8663B}" srcOrd="0" destOrd="0" presId="urn:microsoft.com/office/officeart/2005/8/layout/bProcess4"/>
    <dgm:cxn modelId="{1691C7E7-E5BE-45B3-B7E3-DA9108CF48A2}" type="presParOf" srcId="{4650AB24-A146-430C-8612-5F556FD4A886}" destId="{786F1AB7-630A-4E53-86FB-6C2C00729140}" srcOrd="1" destOrd="0" presId="urn:microsoft.com/office/officeart/2005/8/layout/bProcess4"/>
    <dgm:cxn modelId="{5AC11DD4-A501-409B-8D55-78D575C094F1}" type="presParOf" srcId="{212B73CA-1E94-44A1-BB02-84E689BE7B52}" destId="{BFBEFF73-6120-40EC-9056-7935E1DDCED8}" srcOrd="1" destOrd="0" presId="urn:microsoft.com/office/officeart/2005/8/layout/bProcess4"/>
    <dgm:cxn modelId="{0076BD06-3955-4112-8349-2C12A1B8F40D}" type="presParOf" srcId="{212B73CA-1E94-44A1-BB02-84E689BE7B52}" destId="{154DD750-D004-4335-AAE5-7A361822EC49}" srcOrd="2" destOrd="0" presId="urn:microsoft.com/office/officeart/2005/8/layout/bProcess4"/>
    <dgm:cxn modelId="{37F4DC4B-582A-4AFE-B5B7-7FAFBEDBC6A5}" type="presParOf" srcId="{154DD750-D004-4335-AAE5-7A361822EC49}" destId="{5EFCD5CB-2E04-4358-BD07-A61667BD3261}" srcOrd="0" destOrd="0" presId="urn:microsoft.com/office/officeart/2005/8/layout/bProcess4"/>
    <dgm:cxn modelId="{A3317999-93F0-47B3-97B5-FE65FF761E31}" type="presParOf" srcId="{154DD750-D004-4335-AAE5-7A361822EC49}" destId="{932F38D2-E32F-44B4-A368-8228593F9C68}" srcOrd="1" destOrd="0" presId="urn:microsoft.com/office/officeart/2005/8/layout/bProcess4"/>
    <dgm:cxn modelId="{29410101-88B8-40B0-858B-F66F7F7BC166}" type="presParOf" srcId="{212B73CA-1E94-44A1-BB02-84E689BE7B52}" destId="{7DE09A80-E9F7-44EE-AD30-B5516F33242B}" srcOrd="3" destOrd="0" presId="urn:microsoft.com/office/officeart/2005/8/layout/bProcess4"/>
    <dgm:cxn modelId="{84493300-74C4-4525-9974-6233CA61F152}" type="presParOf" srcId="{212B73CA-1E94-44A1-BB02-84E689BE7B52}" destId="{C65811AF-99F9-43BF-AE62-15CE512E1148}" srcOrd="4" destOrd="0" presId="urn:microsoft.com/office/officeart/2005/8/layout/bProcess4"/>
    <dgm:cxn modelId="{F1F61F5C-1728-451C-8A21-51A99799AF8D}" type="presParOf" srcId="{C65811AF-99F9-43BF-AE62-15CE512E1148}" destId="{2910BF6E-6B61-4677-B135-A7EC8324BA80}" srcOrd="0" destOrd="0" presId="urn:microsoft.com/office/officeart/2005/8/layout/bProcess4"/>
    <dgm:cxn modelId="{4234CE23-EF5D-4E34-8F8A-5B621AE8ED64}" type="presParOf" srcId="{C65811AF-99F9-43BF-AE62-15CE512E1148}" destId="{774B26F2-BCE9-4A7F-8194-292FB9AB4AD9}" srcOrd="1" destOrd="0" presId="urn:microsoft.com/office/officeart/2005/8/layout/bProcess4"/>
    <dgm:cxn modelId="{3AA8824D-3546-4375-B3D1-4E49FF481EB1}" type="presParOf" srcId="{212B73CA-1E94-44A1-BB02-84E689BE7B52}" destId="{9B753BCC-C91F-403B-A099-FCC525927020}" srcOrd="5" destOrd="0" presId="urn:microsoft.com/office/officeart/2005/8/layout/bProcess4"/>
    <dgm:cxn modelId="{333C4A1C-6C2F-4953-8FA1-5DE93FE3D6B5}" type="presParOf" srcId="{212B73CA-1E94-44A1-BB02-84E689BE7B52}" destId="{30095228-52B4-45A8-B3CA-32FA79292CF2}" srcOrd="6" destOrd="0" presId="urn:microsoft.com/office/officeart/2005/8/layout/bProcess4"/>
    <dgm:cxn modelId="{33E5B523-CFA9-43AD-B8D0-2E383D368A4F}" type="presParOf" srcId="{30095228-52B4-45A8-B3CA-32FA79292CF2}" destId="{765A6F40-937F-431C-937A-75402AC138D5}" srcOrd="0" destOrd="0" presId="urn:microsoft.com/office/officeart/2005/8/layout/bProcess4"/>
    <dgm:cxn modelId="{5F2F29FC-9F43-460E-A55F-29E4A5B2A378}" type="presParOf" srcId="{30095228-52B4-45A8-B3CA-32FA79292CF2}" destId="{BF15DE07-A591-4007-9060-A2112DC888B2}" srcOrd="1" destOrd="0" presId="urn:microsoft.com/office/officeart/2005/8/layout/bProcess4"/>
    <dgm:cxn modelId="{3D11D97E-23BA-4979-A4A9-05E15F3A74CE}" type="presParOf" srcId="{212B73CA-1E94-44A1-BB02-84E689BE7B52}" destId="{A4C18B3F-ECCF-41C7-A6EB-9EEAC3ADE650}" srcOrd="7" destOrd="0" presId="urn:microsoft.com/office/officeart/2005/8/layout/bProcess4"/>
    <dgm:cxn modelId="{7B427B2A-A0CA-4341-85EF-22CFBDC1AD74}" type="presParOf" srcId="{212B73CA-1E94-44A1-BB02-84E689BE7B52}" destId="{1F235AA3-EEBD-4561-AC4E-D9D308E7E71A}" srcOrd="8" destOrd="0" presId="urn:microsoft.com/office/officeart/2005/8/layout/bProcess4"/>
    <dgm:cxn modelId="{043324EF-B48D-4EFC-AA16-6EC482B01FB9}" type="presParOf" srcId="{1F235AA3-EEBD-4561-AC4E-D9D308E7E71A}" destId="{95EAAD13-5391-4192-8091-B2131F6595DD}" srcOrd="0" destOrd="0" presId="urn:microsoft.com/office/officeart/2005/8/layout/bProcess4"/>
    <dgm:cxn modelId="{E98EA5A8-9CCA-493A-90F9-E3D9ECF5D60A}" type="presParOf" srcId="{1F235AA3-EEBD-4561-AC4E-D9D308E7E71A}" destId="{9B8CD764-8E57-4825-92F1-4280BA62DA43}" srcOrd="1" destOrd="0" presId="urn:microsoft.com/office/officeart/2005/8/layout/bProcess4"/>
    <dgm:cxn modelId="{DE81455A-9D5A-4992-BF06-7957FA266226}" type="presParOf" srcId="{212B73CA-1E94-44A1-BB02-84E689BE7B52}" destId="{82E504E0-38C5-41A3-B327-68A7B7E421DB}" srcOrd="9" destOrd="0" presId="urn:microsoft.com/office/officeart/2005/8/layout/bProcess4"/>
    <dgm:cxn modelId="{8B48FD27-9CCD-433E-B6D0-1CA957FE131D}" type="presParOf" srcId="{212B73CA-1E94-44A1-BB02-84E689BE7B52}" destId="{5371BF62-44B9-4E27-969C-FAA9072549E6}" srcOrd="10" destOrd="0" presId="urn:microsoft.com/office/officeart/2005/8/layout/bProcess4"/>
    <dgm:cxn modelId="{A862B7C5-6958-405A-8AF1-DA5D3AABE09F}" type="presParOf" srcId="{5371BF62-44B9-4E27-969C-FAA9072549E6}" destId="{B8FEDB7E-AA2F-4A9F-B54F-FBB2A9BDECA6}" srcOrd="0" destOrd="0" presId="urn:microsoft.com/office/officeart/2005/8/layout/bProcess4"/>
    <dgm:cxn modelId="{45B93939-B7F3-4504-9B39-0D9AB08F7B43}" type="presParOf" srcId="{5371BF62-44B9-4E27-969C-FAA9072549E6}" destId="{C05F40F6-32B7-42EE-A0C6-80A07491B1FF}" srcOrd="1" destOrd="0" presId="urn:microsoft.com/office/officeart/2005/8/layout/bProcess4"/>
    <dgm:cxn modelId="{D4D35866-E8DA-4000-BD2C-1FA94C470FA3}" type="presParOf" srcId="{212B73CA-1E94-44A1-BB02-84E689BE7B52}" destId="{4CCB23BB-24B9-42C8-8420-A96374731143}" srcOrd="11" destOrd="0" presId="urn:microsoft.com/office/officeart/2005/8/layout/bProcess4"/>
    <dgm:cxn modelId="{04F215FA-F0E8-4F4C-A681-A3DEBF87C0CE}" type="presParOf" srcId="{212B73CA-1E94-44A1-BB02-84E689BE7B52}" destId="{3F222654-A924-4C91-B6F0-C4D51A94EDBC}" srcOrd="12" destOrd="0" presId="urn:microsoft.com/office/officeart/2005/8/layout/bProcess4"/>
    <dgm:cxn modelId="{D0822262-C084-4247-9F8A-B166CBFC7915}" type="presParOf" srcId="{3F222654-A924-4C91-B6F0-C4D51A94EDBC}" destId="{B2D91FCB-471C-4D5E-A5E3-F19D9F10BD9D}" srcOrd="0" destOrd="0" presId="urn:microsoft.com/office/officeart/2005/8/layout/bProcess4"/>
    <dgm:cxn modelId="{EF592AEA-554B-4B7D-BBDC-671E6600A647}" type="presParOf" srcId="{3F222654-A924-4C91-B6F0-C4D51A94EDBC}" destId="{41CF63D0-5C33-4BC1-8DCF-BE7B5FAF8906}" srcOrd="1" destOrd="0" presId="urn:microsoft.com/office/officeart/2005/8/layout/bProcess4"/>
    <dgm:cxn modelId="{39336983-6C4E-4899-BB1D-6DE01530C8EA}" type="presParOf" srcId="{212B73CA-1E94-44A1-BB02-84E689BE7B52}" destId="{94A744BF-6FDF-423E-A5FE-EA106E8E7E8E}" srcOrd="13" destOrd="0" presId="urn:microsoft.com/office/officeart/2005/8/layout/bProcess4"/>
    <dgm:cxn modelId="{42CB2856-DB5F-40DF-AF2F-339A9A1D3BF4}" type="presParOf" srcId="{212B73CA-1E94-44A1-BB02-84E689BE7B52}" destId="{C86CDC90-3B1F-43CA-8516-488F682FD355}" srcOrd="14" destOrd="0" presId="urn:microsoft.com/office/officeart/2005/8/layout/bProcess4"/>
    <dgm:cxn modelId="{BCD156CC-39EC-45D8-8936-74F145459C86}" type="presParOf" srcId="{C86CDC90-3B1F-43CA-8516-488F682FD355}" destId="{B1976391-14C0-4F26-99AF-4D39A2C6C629}" srcOrd="0" destOrd="0" presId="urn:microsoft.com/office/officeart/2005/8/layout/bProcess4"/>
    <dgm:cxn modelId="{20D27056-C462-4EFD-BA60-188D5AFF8192}" type="presParOf" srcId="{C86CDC90-3B1F-43CA-8516-488F682FD355}" destId="{5DC13B29-3F57-447A-B8B9-AC1B238C7A39}" srcOrd="1" destOrd="0" presId="urn:microsoft.com/office/officeart/2005/8/layout/bProcess4"/>
    <dgm:cxn modelId="{02208C9A-4E80-4BB7-9FBD-5D1D13722F98}" type="presParOf" srcId="{212B73CA-1E94-44A1-BB02-84E689BE7B52}" destId="{95946EA9-8B40-41DC-8902-1D8AA70CEC6C}" srcOrd="15" destOrd="0" presId="urn:microsoft.com/office/officeart/2005/8/layout/bProcess4"/>
    <dgm:cxn modelId="{C8F3BF31-B940-45E6-A2CF-3EF3017204EB}" type="presParOf" srcId="{212B73CA-1E94-44A1-BB02-84E689BE7B52}" destId="{36E46211-63BC-4B3F-9B08-15DC6E2644F8}" srcOrd="16" destOrd="0" presId="urn:microsoft.com/office/officeart/2005/8/layout/bProcess4"/>
    <dgm:cxn modelId="{00743F16-C42F-4114-9C5A-2BE2E3C60CD8}" type="presParOf" srcId="{36E46211-63BC-4B3F-9B08-15DC6E2644F8}" destId="{2E043EEB-D219-4698-A1FC-9E83A30CF1A6}" srcOrd="0" destOrd="0" presId="urn:microsoft.com/office/officeart/2005/8/layout/bProcess4"/>
    <dgm:cxn modelId="{EECA9EDD-F039-4FB8-B7FA-AEF22B4AEF47}" type="presParOf" srcId="{36E46211-63BC-4B3F-9B08-15DC6E2644F8}" destId="{4FC23312-2B44-4BE6-BE46-1BD296B4702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DF6C2E-FDB7-40E1-BEEA-6561BB31674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211FD7-00F7-4CC4-A6FB-5F1018EC4D3E}">
      <dgm:prSet phldrT="[Text]" custT="1"/>
      <dgm:spPr/>
      <dgm:t>
        <a:bodyPr/>
        <a:lstStyle/>
        <a:p>
          <a:r>
            <a:rPr lang="en-US" sz="2200" b="1" dirty="0"/>
            <a:t>CHPE Lead Begins Accreditation Process + Creates CE Activity</a:t>
          </a:r>
        </a:p>
      </dgm:t>
    </dgm:pt>
    <dgm:pt modelId="{48084068-15FE-4EDC-B5C2-6283CD4A48DB}" type="parTrans" cxnId="{D2669A82-2B47-4DAF-ADC5-9F497721B1B9}">
      <dgm:prSet/>
      <dgm:spPr/>
      <dgm:t>
        <a:bodyPr/>
        <a:lstStyle/>
        <a:p>
          <a:endParaRPr lang="en-US"/>
        </a:p>
      </dgm:t>
    </dgm:pt>
    <dgm:pt modelId="{6222FCF4-6786-4FA6-8C9E-4C40D2864D2D}" type="sibTrans" cxnId="{D2669A82-2B47-4DAF-ADC5-9F497721B1B9}">
      <dgm:prSet/>
      <dgm:spPr/>
      <dgm:t>
        <a:bodyPr/>
        <a:lstStyle/>
        <a:p>
          <a:endParaRPr lang="en-US"/>
        </a:p>
      </dgm:t>
    </dgm:pt>
    <dgm:pt modelId="{85F09BDA-E930-4456-A9B8-7E29AE34B7F5}">
      <dgm:prSet phldrT="[Text]" custT="1"/>
      <dgm:spPr/>
      <dgm:t>
        <a:bodyPr/>
        <a:lstStyle/>
        <a:p>
          <a:r>
            <a:rPr lang="en-US" sz="2200" b="1" dirty="0"/>
            <a:t>CHPE Lead Works in Conjunction with Activity Coordinator/Activity Director/Nurse Planner to Build All Sessions</a:t>
          </a:r>
        </a:p>
      </dgm:t>
    </dgm:pt>
    <dgm:pt modelId="{C26FA9E7-D505-4A2E-A15A-6A77CA865A99}" type="parTrans" cxnId="{21BDC26A-C08E-4A8F-B440-D3150CD538D6}">
      <dgm:prSet/>
      <dgm:spPr/>
      <dgm:t>
        <a:bodyPr/>
        <a:lstStyle/>
        <a:p>
          <a:endParaRPr lang="en-US"/>
        </a:p>
      </dgm:t>
    </dgm:pt>
    <dgm:pt modelId="{C449B89C-B0B1-4452-8BB1-CF9B33905D30}" type="sibTrans" cxnId="{21BDC26A-C08E-4A8F-B440-D3150CD538D6}">
      <dgm:prSet/>
      <dgm:spPr/>
      <dgm:t>
        <a:bodyPr/>
        <a:lstStyle/>
        <a:p>
          <a:endParaRPr lang="en-US"/>
        </a:p>
      </dgm:t>
    </dgm:pt>
    <dgm:pt modelId="{E8E4F444-6988-447B-BAA8-56C9BDEDE08E}">
      <dgm:prSet phldrT="[Text]" custT="1"/>
      <dgm:spPr/>
      <dgm:t>
        <a:bodyPr/>
        <a:lstStyle/>
        <a:p>
          <a:r>
            <a:rPr lang="en-US" sz="2200" b="1" dirty="0"/>
            <a:t>CHPE Lead Verifies All Accreditation Requirements are Met</a:t>
          </a:r>
        </a:p>
      </dgm:t>
    </dgm:pt>
    <dgm:pt modelId="{FC9788DB-23E2-4E78-84B0-D8F231521049}" type="parTrans" cxnId="{65AEAD05-3F8E-4B79-B006-175CCAA50D26}">
      <dgm:prSet/>
      <dgm:spPr/>
      <dgm:t>
        <a:bodyPr/>
        <a:lstStyle/>
        <a:p>
          <a:endParaRPr lang="en-US"/>
        </a:p>
      </dgm:t>
    </dgm:pt>
    <dgm:pt modelId="{2050A395-1122-4ACA-A6EE-0D27B6B2D2E4}" type="sibTrans" cxnId="{65AEAD05-3F8E-4B79-B006-175CCAA50D26}">
      <dgm:prSet/>
      <dgm:spPr/>
      <dgm:t>
        <a:bodyPr/>
        <a:lstStyle/>
        <a:p>
          <a:endParaRPr lang="en-US"/>
        </a:p>
      </dgm:t>
    </dgm:pt>
    <dgm:pt modelId="{872E087A-3064-4F58-9C9E-8CBC2EA48C1A}">
      <dgm:prSet phldrT="[Text]" custT="1"/>
      <dgm:spPr/>
      <dgm:t>
        <a:bodyPr/>
        <a:lstStyle/>
        <a:p>
          <a:r>
            <a:rPr lang="en-US" sz="2200" b="1" dirty="0"/>
            <a:t>CE Activity Eligible for CE Credit</a:t>
          </a:r>
        </a:p>
      </dgm:t>
    </dgm:pt>
    <dgm:pt modelId="{C1F241A9-371A-4B55-8B66-7723C6E8EBF3}" type="parTrans" cxnId="{5D6B1E77-8496-4E73-88A2-D0D49968CDEF}">
      <dgm:prSet/>
      <dgm:spPr/>
      <dgm:t>
        <a:bodyPr/>
        <a:lstStyle/>
        <a:p>
          <a:endParaRPr lang="en-US"/>
        </a:p>
      </dgm:t>
    </dgm:pt>
    <dgm:pt modelId="{A31028F4-9FAB-4E39-88DF-F50F9597416C}" type="sibTrans" cxnId="{5D6B1E77-8496-4E73-88A2-D0D49968CDEF}">
      <dgm:prSet/>
      <dgm:spPr/>
      <dgm:t>
        <a:bodyPr/>
        <a:lstStyle/>
        <a:p>
          <a:endParaRPr lang="en-US"/>
        </a:p>
      </dgm:t>
    </dgm:pt>
    <dgm:pt modelId="{86B80F62-6045-4B7E-93A3-9F8E3100F06B}" type="pres">
      <dgm:prSet presAssocID="{41DF6C2E-FDB7-40E1-BEEA-6561BB31674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786617-B285-4C4A-8BF5-89ECA35FCD80}" type="pres">
      <dgm:prSet presAssocID="{41DF6C2E-FDB7-40E1-BEEA-6561BB316740}" presName="dummyMaxCanvas" presStyleCnt="0">
        <dgm:presLayoutVars/>
      </dgm:prSet>
      <dgm:spPr/>
    </dgm:pt>
    <dgm:pt modelId="{EEA86C98-0E7B-4E10-A2E2-F764B62F9349}" type="pres">
      <dgm:prSet presAssocID="{41DF6C2E-FDB7-40E1-BEEA-6561BB316740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2FEEB-ED10-4C17-B8D3-BBBD4526EC7E}" type="pres">
      <dgm:prSet presAssocID="{41DF6C2E-FDB7-40E1-BEEA-6561BB316740}" presName="FourNodes_2" presStyleLbl="node1" presStyleIdx="1" presStyleCnt="4" custScaleY="118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E05D9-CDDA-4318-A314-2935298F42A6}" type="pres">
      <dgm:prSet presAssocID="{41DF6C2E-FDB7-40E1-BEEA-6561BB316740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F4BE9-DFFA-420A-8BA4-E4681A6A8178}" type="pres">
      <dgm:prSet presAssocID="{41DF6C2E-FDB7-40E1-BEEA-6561BB31674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72900-72E3-4A2F-B496-2CCEB4DE2709}" type="pres">
      <dgm:prSet presAssocID="{41DF6C2E-FDB7-40E1-BEEA-6561BB31674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E5392-8ACF-4F59-8050-AF4044BA6B29}" type="pres">
      <dgm:prSet presAssocID="{41DF6C2E-FDB7-40E1-BEEA-6561BB31674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73F9FB-1B05-400A-A9A8-C427DD8E179D}" type="pres">
      <dgm:prSet presAssocID="{41DF6C2E-FDB7-40E1-BEEA-6561BB31674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FF513-6FFB-4F10-B124-C887477DEF67}" type="pres">
      <dgm:prSet presAssocID="{41DF6C2E-FDB7-40E1-BEEA-6561BB31674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3D166-28FE-4181-89BA-E1C1F0657634}" type="pres">
      <dgm:prSet presAssocID="{41DF6C2E-FDB7-40E1-BEEA-6561BB31674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67708-E430-400F-B15C-6E82C1023323}" type="pres">
      <dgm:prSet presAssocID="{41DF6C2E-FDB7-40E1-BEEA-6561BB31674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83A3F-E6B4-4E78-8C82-F79CB609CDE6}" type="pres">
      <dgm:prSet presAssocID="{41DF6C2E-FDB7-40E1-BEEA-6561BB31674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6B1E77-8496-4E73-88A2-D0D49968CDEF}" srcId="{41DF6C2E-FDB7-40E1-BEEA-6561BB316740}" destId="{872E087A-3064-4F58-9C9E-8CBC2EA48C1A}" srcOrd="3" destOrd="0" parTransId="{C1F241A9-371A-4B55-8B66-7723C6E8EBF3}" sibTransId="{A31028F4-9FAB-4E39-88DF-F50F9597416C}"/>
    <dgm:cxn modelId="{AD3BEE52-87D0-4ADB-B5F1-CBB042FD55D8}" type="presOf" srcId="{872E087A-3064-4F58-9C9E-8CBC2EA48C1A}" destId="{D40F4BE9-DFFA-420A-8BA4-E4681A6A8178}" srcOrd="0" destOrd="0" presId="urn:microsoft.com/office/officeart/2005/8/layout/vProcess5"/>
    <dgm:cxn modelId="{7D36AA8E-6985-4D45-9A8A-9A1E0DBFB506}" type="presOf" srcId="{2050A395-1122-4ACA-A6EE-0D27B6B2D2E4}" destId="{D873F9FB-1B05-400A-A9A8-C427DD8E179D}" srcOrd="0" destOrd="0" presId="urn:microsoft.com/office/officeart/2005/8/layout/vProcess5"/>
    <dgm:cxn modelId="{419D5D02-A72E-482E-BDEC-E58E25ABFFC1}" type="presOf" srcId="{1F211FD7-00F7-4CC4-A6FB-5F1018EC4D3E}" destId="{9D8FF513-6FFB-4F10-B124-C887477DEF67}" srcOrd="1" destOrd="0" presId="urn:microsoft.com/office/officeart/2005/8/layout/vProcess5"/>
    <dgm:cxn modelId="{A444AEED-04A3-4582-B0E1-3D4DE131671E}" type="presOf" srcId="{872E087A-3064-4F58-9C9E-8CBC2EA48C1A}" destId="{AB883A3F-E6B4-4E78-8C82-F79CB609CDE6}" srcOrd="1" destOrd="0" presId="urn:microsoft.com/office/officeart/2005/8/layout/vProcess5"/>
    <dgm:cxn modelId="{D2669A82-2B47-4DAF-ADC5-9F497721B1B9}" srcId="{41DF6C2E-FDB7-40E1-BEEA-6561BB316740}" destId="{1F211FD7-00F7-4CC4-A6FB-5F1018EC4D3E}" srcOrd="0" destOrd="0" parTransId="{48084068-15FE-4EDC-B5C2-6283CD4A48DB}" sibTransId="{6222FCF4-6786-4FA6-8C9E-4C40D2864D2D}"/>
    <dgm:cxn modelId="{956F9B56-6F5F-4152-8DE7-7EA54FB1CA25}" type="presOf" srcId="{41DF6C2E-FDB7-40E1-BEEA-6561BB316740}" destId="{86B80F62-6045-4B7E-93A3-9F8E3100F06B}" srcOrd="0" destOrd="0" presId="urn:microsoft.com/office/officeart/2005/8/layout/vProcess5"/>
    <dgm:cxn modelId="{65AEAD05-3F8E-4B79-B006-175CCAA50D26}" srcId="{41DF6C2E-FDB7-40E1-BEEA-6561BB316740}" destId="{E8E4F444-6988-447B-BAA8-56C9BDEDE08E}" srcOrd="2" destOrd="0" parTransId="{FC9788DB-23E2-4E78-84B0-D8F231521049}" sibTransId="{2050A395-1122-4ACA-A6EE-0D27B6B2D2E4}"/>
    <dgm:cxn modelId="{3752D1F9-3531-4F7F-959C-B3E44281418B}" type="presOf" srcId="{85F09BDA-E930-4456-A9B8-7E29AE34B7F5}" destId="{29B3D166-28FE-4181-89BA-E1C1F0657634}" srcOrd="1" destOrd="0" presId="urn:microsoft.com/office/officeart/2005/8/layout/vProcess5"/>
    <dgm:cxn modelId="{01B34AEB-D712-4736-9E9A-7314F22398C2}" type="presOf" srcId="{6222FCF4-6786-4FA6-8C9E-4C40D2864D2D}" destId="{FBE72900-72E3-4A2F-B496-2CCEB4DE2709}" srcOrd="0" destOrd="0" presId="urn:microsoft.com/office/officeart/2005/8/layout/vProcess5"/>
    <dgm:cxn modelId="{75CAD9A3-3AEB-48B2-ABC7-6C542F05B508}" type="presOf" srcId="{E8E4F444-6988-447B-BAA8-56C9BDEDE08E}" destId="{38B67708-E430-400F-B15C-6E82C1023323}" srcOrd="1" destOrd="0" presId="urn:microsoft.com/office/officeart/2005/8/layout/vProcess5"/>
    <dgm:cxn modelId="{771206EB-93B4-4F72-9BF8-2156A90FE775}" type="presOf" srcId="{C449B89C-B0B1-4452-8BB1-CF9B33905D30}" destId="{086E5392-8ACF-4F59-8050-AF4044BA6B29}" srcOrd="0" destOrd="0" presId="urn:microsoft.com/office/officeart/2005/8/layout/vProcess5"/>
    <dgm:cxn modelId="{51530DF7-6455-4022-B47D-28F3EE34FAE1}" type="presOf" srcId="{1F211FD7-00F7-4CC4-A6FB-5F1018EC4D3E}" destId="{EEA86C98-0E7B-4E10-A2E2-F764B62F9349}" srcOrd="0" destOrd="0" presId="urn:microsoft.com/office/officeart/2005/8/layout/vProcess5"/>
    <dgm:cxn modelId="{F1808986-697F-4FD7-B61C-4CE9492D85BA}" type="presOf" srcId="{E8E4F444-6988-447B-BAA8-56C9BDEDE08E}" destId="{EFDE05D9-CDDA-4318-A314-2935298F42A6}" srcOrd="0" destOrd="0" presId="urn:microsoft.com/office/officeart/2005/8/layout/vProcess5"/>
    <dgm:cxn modelId="{21BDC26A-C08E-4A8F-B440-D3150CD538D6}" srcId="{41DF6C2E-FDB7-40E1-BEEA-6561BB316740}" destId="{85F09BDA-E930-4456-A9B8-7E29AE34B7F5}" srcOrd="1" destOrd="0" parTransId="{C26FA9E7-D505-4A2E-A15A-6A77CA865A99}" sibTransId="{C449B89C-B0B1-4452-8BB1-CF9B33905D30}"/>
    <dgm:cxn modelId="{B91B8834-A900-42D4-9924-2734CED9DD5F}" type="presOf" srcId="{85F09BDA-E930-4456-A9B8-7E29AE34B7F5}" destId="{7782FEEB-ED10-4C17-B8D3-BBBD4526EC7E}" srcOrd="0" destOrd="0" presId="urn:microsoft.com/office/officeart/2005/8/layout/vProcess5"/>
    <dgm:cxn modelId="{5CD30675-CD20-4717-BD77-BF4F82079574}" type="presParOf" srcId="{86B80F62-6045-4B7E-93A3-9F8E3100F06B}" destId="{CE786617-B285-4C4A-8BF5-89ECA35FCD80}" srcOrd="0" destOrd="0" presId="urn:microsoft.com/office/officeart/2005/8/layout/vProcess5"/>
    <dgm:cxn modelId="{0C22BB66-575C-458C-858F-2E7E27E947DA}" type="presParOf" srcId="{86B80F62-6045-4B7E-93A3-9F8E3100F06B}" destId="{EEA86C98-0E7B-4E10-A2E2-F764B62F9349}" srcOrd="1" destOrd="0" presId="urn:microsoft.com/office/officeart/2005/8/layout/vProcess5"/>
    <dgm:cxn modelId="{482D7B09-B045-4413-9A24-D3EF4CBE2A4D}" type="presParOf" srcId="{86B80F62-6045-4B7E-93A3-9F8E3100F06B}" destId="{7782FEEB-ED10-4C17-B8D3-BBBD4526EC7E}" srcOrd="2" destOrd="0" presId="urn:microsoft.com/office/officeart/2005/8/layout/vProcess5"/>
    <dgm:cxn modelId="{A95672FA-F998-4AE0-B8F6-95442A6040CA}" type="presParOf" srcId="{86B80F62-6045-4B7E-93A3-9F8E3100F06B}" destId="{EFDE05D9-CDDA-4318-A314-2935298F42A6}" srcOrd="3" destOrd="0" presId="urn:microsoft.com/office/officeart/2005/8/layout/vProcess5"/>
    <dgm:cxn modelId="{9930E1EF-8259-4224-B74F-B531C7DD005E}" type="presParOf" srcId="{86B80F62-6045-4B7E-93A3-9F8E3100F06B}" destId="{D40F4BE9-DFFA-420A-8BA4-E4681A6A8178}" srcOrd="4" destOrd="0" presId="urn:microsoft.com/office/officeart/2005/8/layout/vProcess5"/>
    <dgm:cxn modelId="{22BDCC29-4330-4944-9647-AD8C6D145593}" type="presParOf" srcId="{86B80F62-6045-4B7E-93A3-9F8E3100F06B}" destId="{FBE72900-72E3-4A2F-B496-2CCEB4DE2709}" srcOrd="5" destOrd="0" presId="urn:microsoft.com/office/officeart/2005/8/layout/vProcess5"/>
    <dgm:cxn modelId="{A002C5C1-8260-406A-BECA-DFC7E908C07C}" type="presParOf" srcId="{86B80F62-6045-4B7E-93A3-9F8E3100F06B}" destId="{086E5392-8ACF-4F59-8050-AF4044BA6B29}" srcOrd="6" destOrd="0" presId="urn:microsoft.com/office/officeart/2005/8/layout/vProcess5"/>
    <dgm:cxn modelId="{4E0F32E2-C16E-4C2E-B3AB-8EB20F0929FD}" type="presParOf" srcId="{86B80F62-6045-4B7E-93A3-9F8E3100F06B}" destId="{D873F9FB-1B05-400A-A9A8-C427DD8E179D}" srcOrd="7" destOrd="0" presId="urn:microsoft.com/office/officeart/2005/8/layout/vProcess5"/>
    <dgm:cxn modelId="{D87C082F-4A99-4D53-89C1-98547966AD28}" type="presParOf" srcId="{86B80F62-6045-4B7E-93A3-9F8E3100F06B}" destId="{9D8FF513-6FFB-4F10-B124-C887477DEF67}" srcOrd="8" destOrd="0" presId="urn:microsoft.com/office/officeart/2005/8/layout/vProcess5"/>
    <dgm:cxn modelId="{5B6578B7-A28E-4A91-A321-2AE8CA6708A3}" type="presParOf" srcId="{86B80F62-6045-4B7E-93A3-9F8E3100F06B}" destId="{29B3D166-28FE-4181-89BA-E1C1F0657634}" srcOrd="9" destOrd="0" presId="urn:microsoft.com/office/officeart/2005/8/layout/vProcess5"/>
    <dgm:cxn modelId="{F5FAE5D2-015E-4492-9257-FB56F45EFCC1}" type="presParOf" srcId="{86B80F62-6045-4B7E-93A3-9F8E3100F06B}" destId="{38B67708-E430-400F-B15C-6E82C1023323}" srcOrd="10" destOrd="0" presId="urn:microsoft.com/office/officeart/2005/8/layout/vProcess5"/>
    <dgm:cxn modelId="{31FD9F5E-B1BA-4116-BB70-E9AE5955672C}" type="presParOf" srcId="{86B80F62-6045-4B7E-93A3-9F8E3100F06B}" destId="{AB883A3F-E6B4-4E78-8C82-F79CB609CDE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EFF73-6120-40EC-9056-7935E1DDCED8}">
      <dsp:nvSpPr>
        <dsp:cNvPr id="0" name=""/>
        <dsp:cNvSpPr/>
      </dsp:nvSpPr>
      <dsp:spPr>
        <a:xfrm rot="5400000">
          <a:off x="-418810" y="181915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F1AB7-630A-4E53-86FB-6C2C00729140}">
      <dsp:nvSpPr>
        <dsp:cNvPr id="0" name=""/>
        <dsp:cNvSpPr/>
      </dsp:nvSpPr>
      <dsp:spPr>
        <a:xfrm>
          <a:off x="4561" y="63842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Create New Account</a:t>
          </a:r>
        </a:p>
      </dsp:txBody>
      <dsp:txXfrm>
        <a:off x="48062" y="681925"/>
        <a:ext cx="2388411" cy="1398246"/>
      </dsp:txXfrm>
    </dsp:sp>
    <dsp:sp modelId="{7DE09A80-E9F7-44EE-AD30-B5516F33242B}">
      <dsp:nvSpPr>
        <dsp:cNvPr id="0" name=""/>
        <dsp:cNvSpPr/>
      </dsp:nvSpPr>
      <dsp:spPr>
        <a:xfrm rot="5400000">
          <a:off x="-418810" y="367571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F38D2-E32F-44B4-A368-8228593F9C68}">
      <dsp:nvSpPr>
        <dsp:cNvPr id="0" name=""/>
        <dsp:cNvSpPr/>
      </dsp:nvSpPr>
      <dsp:spPr>
        <a:xfrm>
          <a:off x="4561" y="249498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Edit Profile</a:t>
          </a:r>
        </a:p>
      </dsp:txBody>
      <dsp:txXfrm>
        <a:off x="48062" y="2538485"/>
        <a:ext cx="2388411" cy="1398246"/>
      </dsp:txXfrm>
    </dsp:sp>
    <dsp:sp modelId="{9B753BCC-C91F-403B-A099-FCC525927020}">
      <dsp:nvSpPr>
        <dsp:cNvPr id="0" name=""/>
        <dsp:cNvSpPr/>
      </dsp:nvSpPr>
      <dsp:spPr>
        <a:xfrm>
          <a:off x="509470" y="4603999"/>
          <a:ext cx="3282473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B26F2-BCE9-4A7F-8194-292FB9AB4AD9}">
      <dsp:nvSpPr>
        <dsp:cNvPr id="0" name=""/>
        <dsp:cNvSpPr/>
      </dsp:nvSpPr>
      <dsp:spPr>
        <a:xfrm>
          <a:off x="4561" y="435154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Submit New CE Request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*</a:t>
          </a:r>
          <a:r>
            <a:rPr lang="en-US" sz="1800" b="1" kern="1200"/>
            <a:t>see checklist</a:t>
          </a:r>
          <a:endParaRPr lang="en-US" sz="1800" b="1" kern="1200" dirty="0"/>
        </a:p>
      </dsp:txBody>
      <dsp:txXfrm>
        <a:off x="48062" y="4395045"/>
        <a:ext cx="2388411" cy="1398246"/>
      </dsp:txXfrm>
    </dsp:sp>
    <dsp:sp modelId="{A4C18B3F-ECCF-41C7-A6EB-9EEAC3ADE650}">
      <dsp:nvSpPr>
        <dsp:cNvPr id="0" name=""/>
        <dsp:cNvSpPr/>
      </dsp:nvSpPr>
      <dsp:spPr>
        <a:xfrm rot="16200000">
          <a:off x="2873490" y="367571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5DE07-A591-4007-9060-A2112DC888B2}">
      <dsp:nvSpPr>
        <dsp:cNvPr id="0" name=""/>
        <dsp:cNvSpPr/>
      </dsp:nvSpPr>
      <dsp:spPr>
        <a:xfrm>
          <a:off x="3296861" y="435154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CHPE Director Reviews</a:t>
          </a:r>
        </a:p>
      </dsp:txBody>
      <dsp:txXfrm>
        <a:off x="3340362" y="4395045"/>
        <a:ext cx="2388411" cy="1398246"/>
      </dsp:txXfrm>
    </dsp:sp>
    <dsp:sp modelId="{82E504E0-38C5-41A3-B327-68A7B7E421DB}">
      <dsp:nvSpPr>
        <dsp:cNvPr id="0" name=""/>
        <dsp:cNvSpPr/>
      </dsp:nvSpPr>
      <dsp:spPr>
        <a:xfrm rot="16200000">
          <a:off x="2873490" y="181915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CD764-8E57-4825-92F1-4280BA62DA43}">
      <dsp:nvSpPr>
        <dsp:cNvPr id="0" name=""/>
        <dsp:cNvSpPr/>
      </dsp:nvSpPr>
      <dsp:spPr>
        <a:xfrm>
          <a:off x="3296861" y="249498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Assign CHPE Lead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+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Open CE Proposal</a:t>
          </a:r>
        </a:p>
      </dsp:txBody>
      <dsp:txXfrm>
        <a:off x="3340362" y="2538485"/>
        <a:ext cx="2388411" cy="1398246"/>
      </dsp:txXfrm>
    </dsp:sp>
    <dsp:sp modelId="{4CCB23BB-24B9-42C8-8420-A96374731143}">
      <dsp:nvSpPr>
        <dsp:cNvPr id="0" name=""/>
        <dsp:cNvSpPr/>
      </dsp:nvSpPr>
      <dsp:spPr>
        <a:xfrm>
          <a:off x="3801770" y="890878"/>
          <a:ext cx="3282473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F40F6-32B7-42EE-A0C6-80A07491B1FF}">
      <dsp:nvSpPr>
        <dsp:cNvPr id="0" name=""/>
        <dsp:cNvSpPr/>
      </dsp:nvSpPr>
      <dsp:spPr>
        <a:xfrm>
          <a:off x="3296861" y="63842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Email Notification to Complete Proposal</a:t>
          </a:r>
        </a:p>
      </dsp:txBody>
      <dsp:txXfrm>
        <a:off x="3340362" y="681925"/>
        <a:ext cx="2388411" cy="1398246"/>
      </dsp:txXfrm>
    </dsp:sp>
    <dsp:sp modelId="{94A744BF-6FDF-423E-A5FE-EA106E8E7E8E}">
      <dsp:nvSpPr>
        <dsp:cNvPr id="0" name=""/>
        <dsp:cNvSpPr/>
      </dsp:nvSpPr>
      <dsp:spPr>
        <a:xfrm rot="5400000">
          <a:off x="6165790" y="181915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F63D0-5C33-4BC1-8DCF-BE7B5FAF8906}">
      <dsp:nvSpPr>
        <dsp:cNvPr id="0" name=""/>
        <dsp:cNvSpPr/>
      </dsp:nvSpPr>
      <dsp:spPr>
        <a:xfrm>
          <a:off x="6589161" y="63842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Submit CE Proposal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*see checklist</a:t>
          </a:r>
        </a:p>
      </dsp:txBody>
      <dsp:txXfrm>
        <a:off x="6632662" y="681925"/>
        <a:ext cx="2388411" cy="1398246"/>
      </dsp:txXfrm>
    </dsp:sp>
    <dsp:sp modelId="{95946EA9-8B40-41DC-8902-1D8AA70CEC6C}">
      <dsp:nvSpPr>
        <dsp:cNvPr id="0" name=""/>
        <dsp:cNvSpPr/>
      </dsp:nvSpPr>
      <dsp:spPr>
        <a:xfrm rot="5400000">
          <a:off x="6165790" y="367571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13B29-3F57-447A-B8B9-AC1B238C7A39}">
      <dsp:nvSpPr>
        <dsp:cNvPr id="0" name=""/>
        <dsp:cNvSpPr/>
      </dsp:nvSpPr>
      <dsp:spPr>
        <a:xfrm>
          <a:off x="6589161" y="249498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Finalize and Submit</a:t>
          </a:r>
        </a:p>
      </dsp:txBody>
      <dsp:txXfrm>
        <a:off x="6632662" y="2538485"/>
        <a:ext cx="2388411" cy="1398246"/>
      </dsp:txXfrm>
    </dsp:sp>
    <dsp:sp modelId="{4FC23312-2B44-4BE6-BE46-1BD296B47020}">
      <dsp:nvSpPr>
        <dsp:cNvPr id="0" name=""/>
        <dsp:cNvSpPr/>
      </dsp:nvSpPr>
      <dsp:spPr>
        <a:xfrm>
          <a:off x="6589161" y="435154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CHPE Lead Begins Accreditation Process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+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Creates CE Activity</a:t>
          </a:r>
        </a:p>
      </dsp:txBody>
      <dsp:txXfrm>
        <a:off x="6632662" y="4395045"/>
        <a:ext cx="2388411" cy="1398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86C98-0E7B-4E10-A2E2-F764B62F9349}">
      <dsp:nvSpPr>
        <dsp:cNvPr id="0" name=""/>
        <dsp:cNvSpPr/>
      </dsp:nvSpPr>
      <dsp:spPr>
        <a:xfrm>
          <a:off x="0" y="0"/>
          <a:ext cx="6502400" cy="1192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CHPE Lead Begins Accreditation Process + Creates CE Activity</a:t>
          </a:r>
        </a:p>
      </dsp:txBody>
      <dsp:txXfrm>
        <a:off x="34916" y="34916"/>
        <a:ext cx="5115290" cy="1122274"/>
      </dsp:txXfrm>
    </dsp:sp>
    <dsp:sp modelId="{7782FEEB-ED10-4C17-B8D3-BBBD4526EC7E}">
      <dsp:nvSpPr>
        <dsp:cNvPr id="0" name=""/>
        <dsp:cNvSpPr/>
      </dsp:nvSpPr>
      <dsp:spPr>
        <a:xfrm>
          <a:off x="544575" y="1300478"/>
          <a:ext cx="6502400" cy="14088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CHPE Lead Works in Conjunction with Activity Coordinator/Activity Director/Nurse Planner to Build All Sessions</a:t>
          </a:r>
        </a:p>
      </dsp:txBody>
      <dsp:txXfrm>
        <a:off x="585839" y="1341742"/>
        <a:ext cx="5100426" cy="1326327"/>
      </dsp:txXfrm>
    </dsp:sp>
    <dsp:sp modelId="{EFDE05D9-CDDA-4318-A314-2935298F42A6}">
      <dsp:nvSpPr>
        <dsp:cNvPr id="0" name=""/>
        <dsp:cNvSpPr/>
      </dsp:nvSpPr>
      <dsp:spPr>
        <a:xfrm>
          <a:off x="1081024" y="2817706"/>
          <a:ext cx="6502400" cy="1192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CHPE Lead Verifies All Accreditation Requirements are Met</a:t>
          </a:r>
        </a:p>
      </dsp:txBody>
      <dsp:txXfrm>
        <a:off x="1115940" y="2852622"/>
        <a:ext cx="5121250" cy="1122274"/>
      </dsp:txXfrm>
    </dsp:sp>
    <dsp:sp modelId="{D40F4BE9-DFFA-420A-8BA4-E4681A6A8178}">
      <dsp:nvSpPr>
        <dsp:cNvPr id="0" name=""/>
        <dsp:cNvSpPr/>
      </dsp:nvSpPr>
      <dsp:spPr>
        <a:xfrm>
          <a:off x="1625599" y="4226560"/>
          <a:ext cx="6502400" cy="1192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CE Activity Eligible for CE Credit</a:t>
          </a:r>
        </a:p>
      </dsp:txBody>
      <dsp:txXfrm>
        <a:off x="1660515" y="4261476"/>
        <a:ext cx="5113122" cy="1122274"/>
      </dsp:txXfrm>
    </dsp:sp>
    <dsp:sp modelId="{FBE72900-72E3-4A2F-B496-2CCEB4DE2709}">
      <dsp:nvSpPr>
        <dsp:cNvPr id="0" name=""/>
        <dsp:cNvSpPr/>
      </dsp:nvSpPr>
      <dsp:spPr>
        <a:xfrm>
          <a:off x="5727530" y="913045"/>
          <a:ext cx="774869" cy="774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5901876" y="913045"/>
        <a:ext cx="426177" cy="583089"/>
      </dsp:txXfrm>
    </dsp:sp>
    <dsp:sp modelId="{086E5392-8ACF-4F59-8050-AF4044BA6B29}">
      <dsp:nvSpPr>
        <dsp:cNvPr id="0" name=""/>
        <dsp:cNvSpPr/>
      </dsp:nvSpPr>
      <dsp:spPr>
        <a:xfrm>
          <a:off x="6272106" y="2321898"/>
          <a:ext cx="774869" cy="774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6446452" y="2321898"/>
        <a:ext cx="426177" cy="583089"/>
      </dsp:txXfrm>
    </dsp:sp>
    <dsp:sp modelId="{D873F9FB-1B05-400A-A9A8-C427DD8E179D}">
      <dsp:nvSpPr>
        <dsp:cNvPr id="0" name=""/>
        <dsp:cNvSpPr/>
      </dsp:nvSpPr>
      <dsp:spPr>
        <a:xfrm>
          <a:off x="6808554" y="3730752"/>
          <a:ext cx="774869" cy="774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6982900" y="3730752"/>
        <a:ext cx="426177" cy="583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DADB4-3011-445B-9D92-A54651A16B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4FD5FBC-434A-41E0-A5D4-D23915AC0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2ECBC0-5841-4F58-A80A-F96051FA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7494AB-D7D7-4DEA-84DF-6022B9CF9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D519F2-CC77-427E-9E64-EED503BCA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2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91BFB-104F-4566-867E-B7C32875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DA3399-B41D-4535-BFF9-476C6A2AA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33DBE8-E687-43D4-B173-9A549604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B490EA-2228-4B05-A2BA-09BDE057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FEFDB6-677B-405B-A613-9C8067F5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0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C877E51-092E-4B50-B4D8-A669B5940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0607A32-1314-422F-8F62-ACC135359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A4CC6F-3487-4A1F-9CF7-FAC33CA7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65D64C-6784-400C-94B1-E8E89481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B378E5-8622-4250-B0EA-18082FC3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48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75C53E-92FE-4523-B743-3D78D50D1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968F78-74A6-4749-8116-F2263030C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16D514-384E-4197-80BB-F5E097FA1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59264D-28C1-4CC0-A2AC-C20BD9183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0459E2-0E99-4E3C-9155-50942185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51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46E7D2-A0E1-4AD4-883D-991901B2C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E32783-B22D-4EE8-B7AA-764B63CA9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F05D37-020E-41E0-A475-8D0CDAA5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67AF4B-E6C0-4ECB-BDCE-441DA1A8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3255E0-17A3-48B3-AF1A-6EE1E417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13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236A4-1134-4930-AFEF-C1C0B6E0C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B683F1-902F-4455-8C47-53BCF841A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B30AC5-0F09-4A43-9861-B8DE07FC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3C8227-DE69-4324-AA52-3ACDD2666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26AD24-BE84-402A-A27C-EF8B6B48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19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1A5BF1-AC8D-4D78-9CE2-861D0F7C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C4104-B6BE-4738-8615-FC8C90BB6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C0D22B-65F2-4850-9854-A1EB0608B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863769-41AA-4DCF-A518-57EEA637D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4173C2-194F-486D-869B-CB102373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167672-58C4-4CB0-9648-FC5C5C0A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41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B4E758-DC0B-4F82-BB9B-F6AB7265C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C8F314-A220-4267-A3B2-1C63EFB81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06728D-8D1D-469A-A0C6-AD781428A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65646B6-C698-4481-A7EC-73486E8CD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DF00F4-95EF-40C7-B7A9-74D8652F2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834B0DD-6B60-4141-B6C7-FCD23E06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2F17BEA-C5CE-468F-8029-0CE6E570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F7AE2A9-40B1-4F76-98FD-8117F9D6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19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CCE5AD-71E5-44BE-8640-0FD4674EC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42180B9-B34D-4382-ACB5-EBFBEFB1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83A17A-0BEF-4FAB-A6E9-E557A741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8717BBF-1C75-4DF0-95A3-31EF34750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3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58F8D97-538F-4B7D-84DD-C5481D59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6888E26-B5E4-44EF-AD6C-6A98EA3B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0F7543-D418-484F-AD41-DC2586D5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2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09A2F9-D3E9-4626-84EC-1BFAF7780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06E5B-CBC0-48DC-978C-7D5E77EBB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E924F2-C861-47AB-8EE3-3B236E7E5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FCF1D6-A5FF-46F7-84C8-02EC8C6A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2992CD-FA6E-4C17-B241-A4A700366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30DA8A-0FCD-443F-82B9-1E16D3CE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9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9BFDAA-FE03-4D64-B3B3-388FC8E51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D80FB3-9181-4166-8551-11B15D4D9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AD8E10-92B0-4DA0-8BFD-1031CF969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05E5E6-CECE-44F4-AF0E-FD241DD4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5F7CF-19D4-4286-9DFC-DFEAC1B3C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00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8B37F4-9A0B-40EB-948E-441D63CFE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0762C3A-63FC-4930-B50B-C6D9DCD15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927458-9489-4E29-9FED-94A25EFF4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5CAA55-2303-40FB-AC1A-C28C671D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8ECB4F-54A2-4A26-9428-BDF1A508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3FBE7F-EAD2-4EB3-8253-1B991780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60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1991F-9E98-43D7-B4EA-9AC7CE0D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DA1676-6284-4ACE-8DBE-0BAA01C2C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481B0C-6565-47E9-BB7B-9F34902A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812FA1-5400-4D17-9D4C-9DD1BC6E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AEAE6F-5441-4523-9086-BC054EBDC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85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208CAE2-F4D1-4C08-B5F8-F5B4FFF55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65F31FA-5DE2-4CF9-9738-E527514B9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EBEC2D-EA24-4D47-A84B-C67107E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85AC7B-639B-4EF5-974D-A8FEDF6E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9FDDC6-1E7E-4979-B2BC-4F041E0F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6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A822A8-2ABF-46A3-9EBB-2B7D265A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F8DA64-5C42-49A5-AD42-1DC6187FB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0BDEE6-0AF2-4322-820A-6C237428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31BC77-5F9B-43C9-8820-457025591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8686F7-4272-4169-B5DF-6AF722D5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7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2A3CC6-A099-491A-BE4D-5CF8D417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EC24E8-BAB4-45E7-87E5-C7FE851A3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7E82391-3546-4E0B-8C62-69C9276B6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0E6B92-6D30-41A8-9A6C-EAAA4E6F2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175450-F6DE-40EC-BDE6-AB8CFCA0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A643D1-1780-4DC0-B6F1-BABA6257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2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0F588C-D4E9-410F-A7F2-0EF53508D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C141F0-DA5D-4434-B685-42543DBB1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E93934-8567-4B22-9240-D55BFDC5A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C6154F-2941-4A85-BCA5-3047CCD92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E9042F-564E-4151-BFB0-DDA252899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33194B5-C986-4A69-94F3-6B293E922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A79F454-24A8-4075-9D24-94F1E8AF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DC21C6-3E4A-44A7-9B06-C0ED0E7A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7DF119-88F4-4C00-8B20-2D66A554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F4E9005-0A07-4448-9E6A-7AD58C11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9BB346-95CB-4224-8570-B045B0D7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1C5467-8A49-41CA-A0C9-8C818FA1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8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9DA8E02-9824-4C46-AF4B-3D435783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A0DC9C4-A446-4361-BFC1-B18F006B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34293C-9001-402E-9997-317F470E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58B66-5FE0-42C9-AC96-8B1E45C67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455DC3-E7D8-40E7-8E4B-FC8A4081D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4DE792-C949-4D9A-8386-0ACFCEC9E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3B6AAB-2010-4DF5-959C-2C96457CA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2C874B-8144-4CFF-A381-43F8DB02E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66732A-98BE-47C7-AE50-4B4A5D9B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FBE6B-302D-4833-9DB4-6C198534E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3F66458-C356-4694-9130-ECEF7ED750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F23C57-AF8B-43F2-896B-8AE582ED5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B6C9C2-4494-4771-89E5-61D7264BE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0842A1-0738-4CC9-9F69-098A610E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CA935E-B0BF-41B1-943D-5B9E74529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1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2"/>
            </a:gs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052012A-D23F-468A-A585-AAE4DD431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7EFD1F-6027-44E6-9160-F5D7C5CB0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21865F-3967-4F87-81A9-54062A947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BE3B49-9EAE-4F14-A2CA-9C2F45F13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3987F6-075A-4FC6-8235-1B060D0F4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2"/>
            </a:gs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A7BBEF0-3587-40E4-828A-BD8C24026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A50FDF-408C-430B-927C-E6B4863CF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BE1922-B270-40B6-9C40-535263F66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A4BA67-679A-4B23-8D45-91EAAED288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0E9665-52A9-4CBE-9947-3616C53F0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9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55F3E92-F1E9-42DB-AE1D-008B384C7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12202"/>
            <a:ext cx="9144000" cy="175229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FD65E52D-0D4C-4FF9-8A92-8788482F4253}"/>
              </a:ext>
            </a:extLst>
          </p:cNvPr>
          <p:cNvSpPr txBox="1">
            <a:spLocks/>
          </p:cNvSpPr>
          <p:nvPr/>
        </p:nvSpPr>
        <p:spPr>
          <a:xfrm>
            <a:off x="110838" y="2383762"/>
            <a:ext cx="12192000" cy="33620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Request and Proposal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Process for Submitters –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Live Courses and eLearning</a:t>
            </a:r>
          </a:p>
        </p:txBody>
      </p:sp>
    </p:spTree>
    <p:extLst>
      <p:ext uri="{BB962C8B-B14F-4D97-AF65-F5344CB8AC3E}">
        <p14:creationId xmlns:p14="http://schemas.microsoft.com/office/powerpoint/2010/main" val="2740265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70904222-CFDB-4DDF-815C-15DAFC7833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7473501"/>
              </p:ext>
            </p:extLst>
          </p:nvPr>
        </p:nvGraphicFramePr>
        <p:xfrm>
          <a:off x="2518611" y="224589"/>
          <a:ext cx="9069136" cy="6475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C637B96-A687-483A-92D9-6B915DB47FB5}"/>
              </a:ext>
            </a:extLst>
          </p:cNvPr>
          <p:cNvSpPr/>
          <p:nvPr/>
        </p:nvSpPr>
        <p:spPr>
          <a:xfrm>
            <a:off x="376609" y="0"/>
            <a:ext cx="138802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5C3FA449-9DB6-4C62-87FD-4415B6803849}"/>
              </a:ext>
            </a:extLst>
          </p:cNvPr>
          <p:cNvSpPr txBox="1">
            <a:spLocks/>
          </p:cNvSpPr>
          <p:nvPr/>
        </p:nvSpPr>
        <p:spPr>
          <a:xfrm rot="16200000">
            <a:off x="-2414338" y="2648097"/>
            <a:ext cx="6481013" cy="1633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solidFill>
                  <a:schemeClr val="bg1"/>
                </a:solidFill>
              </a:rPr>
              <a:t>CE Requests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7A04AC-245E-4693-9676-7610E90925B4}"/>
              </a:ext>
            </a:extLst>
          </p:cNvPr>
          <p:cNvSpPr/>
          <p:nvPr/>
        </p:nvSpPr>
        <p:spPr>
          <a:xfrm>
            <a:off x="0" y="0"/>
            <a:ext cx="38081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5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B174FA8-1D5D-492E-BD75-170BD6D1D6C4}"/>
              </a:ext>
            </a:extLst>
          </p:cNvPr>
          <p:cNvSpPr/>
          <p:nvPr/>
        </p:nvSpPr>
        <p:spPr>
          <a:xfrm>
            <a:off x="376609" y="0"/>
            <a:ext cx="138802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3BD644-02F6-4442-9C32-55EC765B7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042697" y="2612000"/>
            <a:ext cx="6481013" cy="1633997"/>
          </a:xfrm>
        </p:spPr>
        <p:txBody>
          <a:bodyPr>
            <a:norm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</a:rPr>
              <a:t>Live Activities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638CC3F4-7783-4B61-B4DE-17A5733FE2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735577"/>
              </p:ext>
            </p:extLst>
          </p:nvPr>
        </p:nvGraphicFramePr>
        <p:xfrm>
          <a:off x="3010569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7A35062-E475-4E26-BEC7-3E25CD76BCD1}"/>
              </a:ext>
            </a:extLst>
          </p:cNvPr>
          <p:cNvSpPr/>
          <p:nvPr/>
        </p:nvSpPr>
        <p:spPr>
          <a:xfrm>
            <a:off x="-4201" y="0"/>
            <a:ext cx="38081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97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Live 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Green Overby</dc:creator>
  <cp:lastModifiedBy>Vickie Skinner</cp:lastModifiedBy>
  <cp:revision>14</cp:revision>
  <dcterms:created xsi:type="dcterms:W3CDTF">2019-11-06T15:01:42Z</dcterms:created>
  <dcterms:modified xsi:type="dcterms:W3CDTF">2019-11-13T20:59:51Z</dcterms:modified>
</cp:coreProperties>
</file>